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3" r:id="rId2"/>
    <p:sldId id="284" r:id="rId3"/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</p:sldIdLst>
  <p:sldSz cx="12192000" cy="6858000"/>
  <p:notesSz cx="6858000" cy="9144000"/>
  <p:defaultTextStyle>
    <a:defPPr>
      <a:defRPr lang="es-419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419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modificar el estilo de subtítulo del patrón</a:t>
            </a:r>
            <a:endParaRPr lang="es-419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484AB-24CE-4CF4-AE84-B87C6FDDE2DE}" type="datetimeFigureOut">
              <a:rPr lang="es-419" smtClean="0"/>
              <a:t>10/12/2020</a:t>
            </a:fld>
            <a:endParaRPr lang="es-419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1045D9-7CE6-4133-8FDF-046DAF8588A8}" type="slidenum">
              <a:rPr lang="es-419" smtClean="0"/>
              <a:t>‹Nº›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20873791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419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419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484AB-24CE-4CF4-AE84-B87C6FDDE2DE}" type="datetimeFigureOut">
              <a:rPr lang="es-419" smtClean="0"/>
              <a:t>10/12/2020</a:t>
            </a:fld>
            <a:endParaRPr lang="es-419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1045D9-7CE6-4133-8FDF-046DAF8588A8}" type="slidenum">
              <a:rPr lang="es-419" smtClean="0"/>
              <a:t>‹Nº›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32712515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419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419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484AB-24CE-4CF4-AE84-B87C6FDDE2DE}" type="datetimeFigureOut">
              <a:rPr lang="es-419" smtClean="0"/>
              <a:t>10/12/2020</a:t>
            </a:fld>
            <a:endParaRPr lang="es-419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1045D9-7CE6-4133-8FDF-046DAF8588A8}" type="slidenum">
              <a:rPr lang="es-419" smtClean="0"/>
              <a:t>‹Nº›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36371767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419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419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484AB-24CE-4CF4-AE84-B87C6FDDE2DE}" type="datetimeFigureOut">
              <a:rPr lang="es-419" smtClean="0"/>
              <a:t>10/12/2020</a:t>
            </a:fld>
            <a:endParaRPr lang="es-419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1045D9-7CE6-4133-8FDF-046DAF8588A8}" type="slidenum">
              <a:rPr lang="es-419" smtClean="0"/>
              <a:t>‹Nº›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39167136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419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484AB-24CE-4CF4-AE84-B87C6FDDE2DE}" type="datetimeFigureOut">
              <a:rPr lang="es-419" smtClean="0"/>
              <a:t>10/12/2020</a:t>
            </a:fld>
            <a:endParaRPr lang="es-419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1045D9-7CE6-4133-8FDF-046DAF8588A8}" type="slidenum">
              <a:rPr lang="es-419" smtClean="0"/>
              <a:t>‹Nº›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28939492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419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419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419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484AB-24CE-4CF4-AE84-B87C6FDDE2DE}" type="datetimeFigureOut">
              <a:rPr lang="es-419" smtClean="0"/>
              <a:t>10/12/2020</a:t>
            </a:fld>
            <a:endParaRPr lang="es-419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1045D9-7CE6-4133-8FDF-046DAF8588A8}" type="slidenum">
              <a:rPr lang="es-419" smtClean="0"/>
              <a:t>‹Nº›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31580997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419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419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419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484AB-24CE-4CF4-AE84-B87C6FDDE2DE}" type="datetimeFigureOut">
              <a:rPr lang="es-419" smtClean="0"/>
              <a:t>10/12/2020</a:t>
            </a:fld>
            <a:endParaRPr lang="es-419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1045D9-7CE6-4133-8FDF-046DAF8588A8}" type="slidenum">
              <a:rPr lang="es-419" smtClean="0"/>
              <a:t>‹Nº›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8306372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419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484AB-24CE-4CF4-AE84-B87C6FDDE2DE}" type="datetimeFigureOut">
              <a:rPr lang="es-419" smtClean="0"/>
              <a:t>10/12/2020</a:t>
            </a:fld>
            <a:endParaRPr lang="es-419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1045D9-7CE6-4133-8FDF-046DAF8588A8}" type="slidenum">
              <a:rPr lang="es-419" smtClean="0"/>
              <a:t>‹Nº›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18802094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484AB-24CE-4CF4-AE84-B87C6FDDE2DE}" type="datetimeFigureOut">
              <a:rPr lang="es-419" smtClean="0"/>
              <a:t>10/12/2020</a:t>
            </a:fld>
            <a:endParaRPr lang="es-419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1045D9-7CE6-4133-8FDF-046DAF8588A8}" type="slidenum">
              <a:rPr lang="es-419" smtClean="0"/>
              <a:t>‹Nº›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21761997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419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419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484AB-24CE-4CF4-AE84-B87C6FDDE2DE}" type="datetimeFigureOut">
              <a:rPr lang="es-419" smtClean="0"/>
              <a:t>10/12/2020</a:t>
            </a:fld>
            <a:endParaRPr lang="es-419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1045D9-7CE6-4133-8FDF-046DAF8588A8}" type="slidenum">
              <a:rPr lang="es-419" smtClean="0"/>
              <a:t>‹Nº›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25081973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419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419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484AB-24CE-4CF4-AE84-B87C6FDDE2DE}" type="datetimeFigureOut">
              <a:rPr lang="es-419" smtClean="0"/>
              <a:t>10/12/2020</a:t>
            </a:fld>
            <a:endParaRPr lang="es-419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1045D9-7CE6-4133-8FDF-046DAF8588A8}" type="slidenum">
              <a:rPr lang="es-419" smtClean="0"/>
              <a:t>‹Nº›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1912828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419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419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6484AB-24CE-4CF4-AE84-B87C6FDDE2DE}" type="datetimeFigureOut">
              <a:rPr lang="es-419" smtClean="0"/>
              <a:t>10/12/2020</a:t>
            </a:fld>
            <a:endParaRPr lang="es-419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419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1045D9-7CE6-4133-8FDF-046DAF8588A8}" type="slidenum">
              <a:rPr lang="es-419" smtClean="0"/>
              <a:t>‹Nº›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13926812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419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419"/>
          </a:p>
        </p:txBody>
      </p:sp>
      <p:pic>
        <p:nvPicPr>
          <p:cNvPr id="4" name="Picture 2" descr="ESP32 Dev kit | esp32-devki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628032" y="-1743937"/>
            <a:ext cx="21831300" cy="921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57101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419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0868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419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4188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419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7951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419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1063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419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0305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419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2727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419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2798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419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6510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419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808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419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4085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4532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419" dirty="0"/>
          </a:p>
        </p:txBody>
      </p:sp>
      <p:pic>
        <p:nvPicPr>
          <p:cNvPr id="1026" name="Picture 2" descr="NodeMCU – Board de desarrollo con módulo ESP8266 WiFi y Lua - Electronila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997254" y="-417019"/>
            <a:ext cx="6593982" cy="6593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Elipse 3"/>
          <p:cNvSpPr/>
          <p:nvPr/>
        </p:nvSpPr>
        <p:spPr>
          <a:xfrm>
            <a:off x="6941713" y="3329189"/>
            <a:ext cx="103031" cy="24469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sp>
        <p:nvSpPr>
          <p:cNvPr id="5" name="Elipse 4"/>
          <p:cNvSpPr/>
          <p:nvPr/>
        </p:nvSpPr>
        <p:spPr>
          <a:xfrm>
            <a:off x="6096000" y="3467637"/>
            <a:ext cx="163132" cy="1223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sp>
        <p:nvSpPr>
          <p:cNvPr id="6" name="Elipse 5"/>
          <p:cNvSpPr/>
          <p:nvPr/>
        </p:nvSpPr>
        <p:spPr>
          <a:xfrm>
            <a:off x="3284112" y="3148885"/>
            <a:ext cx="515155" cy="3606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23880201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419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0863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419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5303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419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0775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419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235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419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0545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419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1540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8556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419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253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419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0967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33494243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419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2771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419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3169" t="19704" r="44965" b="12470"/>
          <a:stretch/>
        </p:blipFill>
        <p:spPr>
          <a:xfrm>
            <a:off x="373487" y="309094"/>
            <a:ext cx="8530628" cy="6272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544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419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3380" t="20267" r="57324" b="12658"/>
          <a:stretch/>
        </p:blipFill>
        <p:spPr>
          <a:xfrm>
            <a:off x="206062" y="115909"/>
            <a:ext cx="6642902" cy="6375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178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419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957" t="19704" r="59542" b="13033"/>
          <a:stretch/>
        </p:blipFill>
        <p:spPr>
          <a:xfrm>
            <a:off x="206060" y="167425"/>
            <a:ext cx="6462101" cy="6516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907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419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3170" t="19704" r="48766" b="13033"/>
          <a:stretch/>
        </p:blipFill>
        <p:spPr>
          <a:xfrm>
            <a:off x="141668" y="0"/>
            <a:ext cx="8200570" cy="6452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746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419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958" t="20642" r="59965" b="13409"/>
          <a:stretch/>
        </p:blipFill>
        <p:spPr>
          <a:xfrm>
            <a:off x="244698" y="-1"/>
            <a:ext cx="6452314" cy="6452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525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2502218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419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042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1310</TotalTime>
  <Words>0</Words>
  <Application>Microsoft Office PowerPoint</Application>
  <PresentationFormat>Panorámica</PresentationFormat>
  <Paragraphs>0</Paragraphs>
  <Slides>29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29</vt:i4>
      </vt:variant>
    </vt:vector>
  </HeadingPairs>
  <TitlesOfParts>
    <vt:vector size="33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Cuenta Microsoft</dc:creator>
  <cp:lastModifiedBy>Cuenta Microsoft</cp:lastModifiedBy>
  <cp:revision>12</cp:revision>
  <dcterms:created xsi:type="dcterms:W3CDTF">2020-12-01T02:23:47Z</dcterms:created>
  <dcterms:modified xsi:type="dcterms:W3CDTF">2020-12-11T16:14:04Z</dcterms:modified>
</cp:coreProperties>
</file>